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9" r:id="rId4"/>
    <p:sldId id="280" r:id="rId5"/>
    <p:sldId id="281" r:id="rId6"/>
    <p:sldId id="286" r:id="rId7"/>
    <p:sldId id="287" r:id="rId8"/>
    <p:sldId id="288" r:id="rId9"/>
    <p:sldId id="289" r:id="rId10"/>
    <p:sldId id="290" r:id="rId11"/>
    <p:sldId id="291" r:id="rId12"/>
    <p:sldId id="277" r:id="rId13"/>
    <p:sldId id="26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5976E-DA62-4C49-BCD4-35327F89CF13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D8F28-3ABB-4BB4-863B-E38B953B86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D8F28-3ABB-4BB4-863B-E38B953B869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E89D-0BAF-477D-AADE-AA34BF45FF44}" type="datetimeFigureOut">
              <a:rPr lang="fr-FR" smtClean="0"/>
              <a:pPr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6590-D600-494C-9F6B-50F07D06B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702061"/>
            <a:ext cx="9144000" cy="1470025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Millala</a:t>
            </a:r>
            <a:r>
              <a:rPr lang="fr-FR" sz="4000" dirty="0" smtClean="0"/>
              <a:t> à Casablanca</a:t>
            </a:r>
            <a:endParaRPr lang="fr-FR" sz="40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4714876" y="6215082"/>
            <a:ext cx="4429124" cy="3667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ts val="600"/>
              </a:spcBef>
            </a:pPr>
            <a:r>
              <a:rPr lang="fr-FR" sz="2000" dirty="0">
                <a:solidFill>
                  <a:schemeClr val="tx1">
                    <a:tint val="75000"/>
                  </a:schemeClr>
                </a:solidFill>
              </a:rPr>
              <a:t>Christophe </a:t>
            </a:r>
            <a:r>
              <a:rPr lang="fr-FR" sz="2000" dirty="0" smtClean="0">
                <a:solidFill>
                  <a:schemeClr val="tx1">
                    <a:tint val="75000"/>
                  </a:schemeClr>
                </a:solidFill>
              </a:rPr>
              <a:t>©, le </a:t>
            </a:r>
            <a:r>
              <a:rPr lang="fr-FR" sz="2000" dirty="0" smtClean="0">
                <a:solidFill>
                  <a:schemeClr val="tx1">
                    <a:tint val="75000"/>
                  </a:schemeClr>
                </a:solidFill>
              </a:rPr>
              <a:t>14</a:t>
            </a:r>
            <a:r>
              <a:rPr lang="fr-FR" sz="20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tx1">
                    <a:tint val="75000"/>
                  </a:schemeClr>
                </a:solidFill>
              </a:rPr>
              <a:t>Mai 2020</a:t>
            </a:r>
          </a:p>
          <a:p>
            <a:pPr lvl="0" algn="ctr">
              <a:spcBef>
                <a:spcPts val="600"/>
              </a:spcBef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6143636" y="6500834"/>
            <a:ext cx="2571768" cy="21431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lvl="0" algn="r">
              <a:spcBef>
                <a:spcPts val="600"/>
              </a:spcBef>
            </a:pPr>
            <a:r>
              <a:rPr lang="fr-FR" sz="2000" dirty="0" smtClean="0">
                <a:solidFill>
                  <a:schemeClr val="tx1">
                    <a:tint val="75000"/>
                  </a:schemeClr>
                </a:solidFill>
              </a:rPr>
              <a:t>Clic droit pour tourner les pages  &gt;&gt;&gt;</a:t>
            </a:r>
          </a:p>
        </p:txBody>
      </p:sp>
      <p:pic>
        <p:nvPicPr>
          <p:cNvPr id="6" name="Image 5" descr="dragon NB en cou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562" y="620143"/>
            <a:ext cx="4334000" cy="3564826"/>
          </a:xfrm>
          <a:prstGeom prst="rect">
            <a:avLst/>
          </a:prstGeom>
        </p:spPr>
      </p:pic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9144000" cy="7858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dirty="0" smtClean="0"/>
              <a:t>Version </a:t>
            </a:r>
            <a:r>
              <a:rPr lang="fr-FR" dirty="0" smtClean="0"/>
              <a:t>moins facile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8" y="796242"/>
            <a:ext cx="7737944" cy="5532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8" y="796242"/>
            <a:ext cx="7737944" cy="553262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21429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Pour terminer ton dessin, tu peux maintenant le colorier à ta façon ... ou pas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 rot="16200000">
            <a:off x="8036743" y="5893587"/>
            <a:ext cx="1643074" cy="285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600"/>
              </a:spcBef>
            </a:pPr>
            <a:r>
              <a:rPr lang="fr-FR" sz="1200" dirty="0" smtClean="0"/>
              <a:t>Christophe </a:t>
            </a:r>
            <a:r>
              <a:rPr lang="fr-FR" sz="1200" dirty="0" smtClean="0"/>
              <a:t>©,140520</a:t>
            </a:r>
            <a:endParaRPr lang="fr-FR" sz="1200" dirty="0" smtClean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071538" y="1571612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fr-FR" dirty="0" smtClean="0">
                <a:ea typeface="+mj-ea"/>
                <a:cs typeface="+mj-cs"/>
              </a:rPr>
              <a:t>Amusez-vous bien et surtout ne sortez pas ... On va s'en sortir sans sortir ...</a:t>
            </a:r>
          </a:p>
        </p:txBody>
      </p:sp>
      <p:pic>
        <p:nvPicPr>
          <p:cNvPr id="11" name="Image 10" descr="190320 on va s'en sortir sans sortir horizon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428868"/>
            <a:ext cx="6486525" cy="324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fr-FR" sz="5500" dirty="0" smtClean="0"/>
              <a:t>Bravo à toi …</a:t>
            </a:r>
            <a:endParaRPr lang="fr-FR" sz="55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9144000" cy="10001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sz="1900" dirty="0" smtClean="0"/>
              <a:t>J’aimerais bien aussi que tu m’envoies une photo de ton dessin sur mon mail.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Cela me ferait bien plaisir …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572132" y="6215082"/>
            <a:ext cx="3571868" cy="3667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ts val="600"/>
              </a:spcBef>
            </a:pPr>
            <a:r>
              <a:rPr lang="fr-FR" sz="2000" dirty="0" smtClean="0">
                <a:solidFill>
                  <a:schemeClr val="tx1">
                    <a:tint val="75000"/>
                  </a:schemeClr>
                </a:solidFill>
              </a:rPr>
              <a:t>christophecochain@gmail.com</a:t>
            </a:r>
          </a:p>
          <a:p>
            <a:pPr lvl="0" algn="ctr">
              <a:spcBef>
                <a:spcPts val="600"/>
              </a:spcBef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4857752" y="5929330"/>
            <a:ext cx="731520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3357562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 tu le souhaites, tu peux aller voir les dessins des élèves sur mon</a:t>
            </a:r>
            <a:r>
              <a:rPr kumimoji="0" lang="fr-F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site internet  google</a:t>
            </a:r>
          </a:p>
          <a:p>
            <a:pPr lvl="0" algn="ctr">
              <a:spcBef>
                <a:spcPts val="600"/>
              </a:spcBef>
            </a:pPr>
            <a:r>
              <a:rPr lang="fr-FR" sz="3200" dirty="0" smtClean="0"/>
              <a:t>christophe cochain weebly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3" y="1099998"/>
            <a:ext cx="7786740" cy="556751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La feuille format paysage (horizontal)</a:t>
            </a:r>
          </a:p>
          <a:p>
            <a:r>
              <a:rPr lang="fr-FR" sz="1600" dirty="0" smtClean="0"/>
              <a:t>Ton prénom en haut à gauche, la date simplifiée en bas à droite.</a:t>
            </a:r>
          </a:p>
          <a:p>
            <a:r>
              <a:rPr lang="fr-FR" sz="1600" dirty="0" smtClean="0"/>
              <a:t>Trace un trait horizontal au milieu et un trait vertical au milieu aussi au crayon léger s’il te plaît … 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96242"/>
            <a:ext cx="7737950" cy="553263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0" y="14285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L’esquisse au crayon peut commencer, et sans appuyer stp ! Merci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7" y="724804"/>
            <a:ext cx="7737948" cy="5532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7" y="796242"/>
            <a:ext cx="7737948" cy="5532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8" y="796242"/>
            <a:ext cx="7737946" cy="5532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8" y="796242"/>
            <a:ext cx="7737946" cy="553263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-714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L’encrage au feutre peut commencer … </a:t>
            </a:r>
            <a:r>
              <a:rPr lang="fr-FR" dirty="0" smtClean="0"/>
              <a:t>Un f</a:t>
            </a:r>
            <a:r>
              <a:rPr lang="fr-FR" dirty="0" smtClean="0"/>
              <a:t>eutre fin </a:t>
            </a:r>
            <a:r>
              <a:rPr lang="fr-FR" dirty="0" smtClean="0"/>
              <a:t>de couleur </a:t>
            </a:r>
            <a:r>
              <a:rPr lang="fr-FR" dirty="0" smtClean="0"/>
              <a:t>noire, </a:t>
            </a:r>
            <a:r>
              <a:rPr lang="fr-FR" dirty="0" smtClean="0"/>
              <a:t>stp </a:t>
            </a:r>
            <a:r>
              <a:rPr lang="fr-FR" dirty="0" smtClean="0"/>
              <a:t>…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8" y="796242"/>
            <a:ext cx="7737945" cy="5532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G_0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8" y="796242"/>
            <a:ext cx="7737945" cy="5532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171</Words>
  <Application>Microsoft Office PowerPoint</Application>
  <PresentationFormat>Affichage à l'écran (4:3)</PresentationFormat>
  <Paragraphs>19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Millala à Casablanca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Bravo à toi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Poisson d’avril</dc:title>
  <dc:creator>TRTG</dc:creator>
  <cp:lastModifiedBy>TRTG</cp:lastModifiedBy>
  <cp:revision>179</cp:revision>
  <dcterms:created xsi:type="dcterms:W3CDTF">2020-03-28T06:36:43Z</dcterms:created>
  <dcterms:modified xsi:type="dcterms:W3CDTF">2020-05-14T11:26:15Z</dcterms:modified>
</cp:coreProperties>
</file>